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85" r:id="rId3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7" name="Picture 46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8" name="Picture 47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1" name="Picture 90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92" name="Picture 91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stomShape 1" hidden="1"/>
          <p:cNvSpPr/>
          <p:nvPr/>
        </p:nvSpPr>
        <p:spPr>
          <a:xfrm>
            <a:off x="0" y="0"/>
            <a:ext cx="9142920" cy="6856920"/>
          </a:xfrm>
          <a:prstGeom prst="rect">
            <a:avLst/>
          </a:prstGeom>
          <a:solidFill>
            <a:srgbClr val="084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" name="CustomShape 2" hidden="1"/>
          <p:cNvSpPr/>
          <p:nvPr/>
        </p:nvSpPr>
        <p:spPr>
          <a:xfrm>
            <a:off x="59400" y="66600"/>
            <a:ext cx="9050040" cy="6761520"/>
          </a:xfrm>
          <a:prstGeom prst="rect">
            <a:avLst/>
          </a:prstGeom>
          <a:solidFill>
            <a:srgbClr val="262626">
              <a:alpha val="60000"/>
            </a:srgbClr>
          </a:solidFill>
          <a:ln>
            <a:round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152280" y="152280"/>
            <a:ext cx="8838000" cy="6552000"/>
          </a:xfrm>
          <a:prstGeom prst="rect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Line 4"/>
          <p:cNvSpPr/>
          <p:nvPr/>
        </p:nvSpPr>
        <p:spPr>
          <a:xfrm>
            <a:off x="2057400" y="5867280"/>
            <a:ext cx="6400800" cy="1440"/>
          </a:xfrm>
          <a:prstGeom prst="line">
            <a:avLst/>
          </a:prstGeom>
          <a:ln w="28440">
            <a:solidFill>
              <a:srgbClr val="084D8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" name="Picture 4"/>
          <p:cNvPicPr/>
          <p:nvPr/>
        </p:nvPicPr>
        <p:blipFill>
          <a:blip r:embed="rId14"/>
          <a:stretch/>
        </p:blipFill>
        <p:spPr>
          <a:xfrm>
            <a:off x="506520" y="5715000"/>
            <a:ext cx="1092600" cy="913320"/>
          </a:xfrm>
          <a:prstGeom prst="rect">
            <a:avLst/>
          </a:prstGeom>
          <a:ln>
            <a:noFill/>
          </a:ln>
        </p:spPr>
      </p:pic>
      <p:sp>
        <p:nvSpPr>
          <p:cNvPr id="5" name="CustomShape 5"/>
          <p:cNvSpPr/>
          <p:nvPr/>
        </p:nvSpPr>
        <p:spPr>
          <a:xfrm>
            <a:off x="2852640" y="5948280"/>
            <a:ext cx="5072040" cy="409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100" b="1" i="1" strike="noStrike" spc="-92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Simulation Software for Power Electronics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CustomShape 6"/>
          <p:cNvSpPr/>
          <p:nvPr/>
        </p:nvSpPr>
        <p:spPr>
          <a:xfrm>
            <a:off x="2959200" y="6271920"/>
            <a:ext cx="4871160" cy="302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i="1" strike="noStrike" spc="32">
                <a:solidFill>
                  <a:srgbClr val="3F84E9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Component Design </a:t>
            </a:r>
            <a:r>
              <a:rPr lang="en-US" sz="1400" b="0" strike="noStrike" spc="32">
                <a:solidFill>
                  <a:srgbClr val="3F84E9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•</a:t>
            </a:r>
            <a:r>
              <a:rPr lang="en-US" sz="1400" b="1" i="1" strike="noStrike" spc="32">
                <a:solidFill>
                  <a:srgbClr val="3F84E9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Circuit Design </a:t>
            </a:r>
            <a:r>
              <a:rPr lang="en-US" sz="1400" b="0" strike="noStrike" spc="32">
                <a:solidFill>
                  <a:srgbClr val="3F84E9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•</a:t>
            </a:r>
            <a:r>
              <a:rPr lang="en-US" sz="1400" b="1" i="1" strike="noStrike" spc="32">
                <a:solidFill>
                  <a:srgbClr val="3F84E9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System Design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" name="Picture 14"/>
          <p:cNvPicPr/>
          <p:nvPr/>
        </p:nvPicPr>
        <p:blipFill>
          <a:blip r:embed="rId15"/>
          <a:stretch/>
        </p:blipFill>
        <p:spPr>
          <a:xfrm>
            <a:off x="506520" y="5695920"/>
            <a:ext cx="1092600" cy="932400"/>
          </a:xfrm>
          <a:prstGeom prst="rect">
            <a:avLst/>
          </a:prstGeom>
          <a:ln>
            <a:noFill/>
          </a:ln>
        </p:spPr>
      </p:pic>
      <p:sp>
        <p:nvSpPr>
          <p:cNvPr id="8" name="CustomShape 7"/>
          <p:cNvSpPr/>
          <p:nvPr/>
        </p:nvSpPr>
        <p:spPr>
          <a:xfrm>
            <a:off x="0" y="0"/>
            <a:ext cx="9142920" cy="6856920"/>
          </a:xfrm>
          <a:prstGeom prst="rect">
            <a:avLst/>
          </a:prstGeom>
          <a:solidFill>
            <a:srgbClr val="084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" name="CustomShape 8"/>
          <p:cNvSpPr/>
          <p:nvPr/>
        </p:nvSpPr>
        <p:spPr>
          <a:xfrm>
            <a:off x="59400" y="66600"/>
            <a:ext cx="9050040" cy="6761520"/>
          </a:xfrm>
          <a:prstGeom prst="rect">
            <a:avLst/>
          </a:prstGeom>
          <a:solidFill>
            <a:srgbClr val="262626">
              <a:alpha val="60000"/>
            </a:srgbClr>
          </a:solidFill>
          <a:ln>
            <a:round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" name="CustomShape 9"/>
          <p:cNvSpPr/>
          <p:nvPr/>
        </p:nvSpPr>
        <p:spPr>
          <a:xfrm>
            <a:off x="152280" y="152280"/>
            <a:ext cx="8838000" cy="6552000"/>
          </a:xfrm>
          <a:prstGeom prst="rect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1" name="Picture 4"/>
          <p:cNvPicPr/>
          <p:nvPr/>
        </p:nvPicPr>
        <p:blipFill>
          <a:blip r:embed="rId14"/>
          <a:stretch/>
        </p:blipFill>
        <p:spPr>
          <a:xfrm>
            <a:off x="506520" y="5715000"/>
            <a:ext cx="1092600" cy="913320"/>
          </a:xfrm>
          <a:prstGeom prst="rect">
            <a:avLst/>
          </a:prstGeom>
          <a:ln>
            <a:noFill/>
          </a:ln>
        </p:spPr>
      </p:pic>
      <p:pic>
        <p:nvPicPr>
          <p:cNvPr id="12" name="Picture 14"/>
          <p:cNvPicPr/>
          <p:nvPr/>
        </p:nvPicPr>
        <p:blipFill>
          <a:blip r:embed="rId15"/>
          <a:stretch/>
        </p:blipFill>
        <p:spPr>
          <a:xfrm>
            <a:off x="506520" y="5695920"/>
            <a:ext cx="1092600" cy="932400"/>
          </a:xfrm>
          <a:prstGeom prst="rect">
            <a:avLst/>
          </a:prstGeom>
          <a:ln>
            <a:noFill/>
          </a:ln>
        </p:spPr>
      </p:pic>
      <p:sp>
        <p:nvSpPr>
          <p:cNvPr id="13" name="PlaceHolder 10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14" name="PlaceHolder 11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0" y="0"/>
            <a:ext cx="9142920" cy="6856920"/>
          </a:xfrm>
          <a:prstGeom prst="rect">
            <a:avLst/>
          </a:prstGeom>
          <a:solidFill>
            <a:srgbClr val="084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2"/>
          <p:cNvSpPr/>
          <p:nvPr/>
        </p:nvSpPr>
        <p:spPr>
          <a:xfrm>
            <a:off x="59400" y="66600"/>
            <a:ext cx="9050040" cy="6761520"/>
          </a:xfrm>
          <a:prstGeom prst="rect">
            <a:avLst/>
          </a:prstGeom>
          <a:solidFill>
            <a:srgbClr val="262626">
              <a:alpha val="60000"/>
            </a:srgbClr>
          </a:solidFill>
          <a:ln>
            <a:round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CustomShape 3"/>
          <p:cNvSpPr/>
          <p:nvPr/>
        </p:nvSpPr>
        <p:spPr>
          <a:xfrm>
            <a:off x="152280" y="152280"/>
            <a:ext cx="8838000" cy="6552000"/>
          </a:xfrm>
          <a:prstGeom prst="rect">
            <a:avLst/>
          </a:prstGeom>
          <a:solidFill>
            <a:schemeClr val="bg1"/>
          </a:solidFill>
          <a:ln w="9360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" name="Line 4"/>
          <p:cNvSpPr/>
          <p:nvPr/>
        </p:nvSpPr>
        <p:spPr>
          <a:xfrm>
            <a:off x="2057400" y="5867280"/>
            <a:ext cx="6400800" cy="1440"/>
          </a:xfrm>
          <a:prstGeom prst="line">
            <a:avLst/>
          </a:prstGeom>
          <a:ln w="28440">
            <a:solidFill>
              <a:srgbClr val="084D8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3" name="Picture 4"/>
          <p:cNvPicPr/>
          <p:nvPr/>
        </p:nvPicPr>
        <p:blipFill>
          <a:blip r:embed="rId14"/>
          <a:stretch/>
        </p:blipFill>
        <p:spPr>
          <a:xfrm>
            <a:off x="506520" y="5715000"/>
            <a:ext cx="1092600" cy="913320"/>
          </a:xfrm>
          <a:prstGeom prst="rect">
            <a:avLst/>
          </a:prstGeom>
          <a:ln>
            <a:noFill/>
          </a:ln>
        </p:spPr>
      </p:pic>
      <p:sp>
        <p:nvSpPr>
          <p:cNvPr id="54" name="CustomShape 5"/>
          <p:cNvSpPr/>
          <p:nvPr/>
        </p:nvSpPr>
        <p:spPr>
          <a:xfrm>
            <a:off x="2852640" y="5948280"/>
            <a:ext cx="5072040" cy="409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100" b="1" i="1" strike="noStrike" spc="-92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Simulation Software for Power Electronics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CustomShape 6"/>
          <p:cNvSpPr/>
          <p:nvPr/>
        </p:nvSpPr>
        <p:spPr>
          <a:xfrm>
            <a:off x="2959200" y="6271920"/>
            <a:ext cx="4871160" cy="302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1" i="1" strike="noStrike" spc="32">
                <a:solidFill>
                  <a:srgbClr val="3F84E9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Component Design </a:t>
            </a:r>
            <a:r>
              <a:rPr lang="en-US" sz="1400" b="0" strike="noStrike" spc="32">
                <a:solidFill>
                  <a:srgbClr val="3F84E9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•</a:t>
            </a:r>
            <a:r>
              <a:rPr lang="en-US" sz="1400" b="1" i="1" strike="noStrike" spc="32">
                <a:solidFill>
                  <a:srgbClr val="3F84E9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Circuit Design </a:t>
            </a:r>
            <a:r>
              <a:rPr lang="en-US" sz="1400" b="0" strike="noStrike" spc="32">
                <a:solidFill>
                  <a:srgbClr val="3F84E9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•</a:t>
            </a:r>
            <a:r>
              <a:rPr lang="en-US" sz="1400" b="1" i="1" strike="noStrike" spc="32">
                <a:solidFill>
                  <a:srgbClr val="3F84E9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System Design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6" name="Picture 14"/>
          <p:cNvPicPr/>
          <p:nvPr/>
        </p:nvPicPr>
        <p:blipFill>
          <a:blip r:embed="rId15"/>
          <a:stretch/>
        </p:blipFill>
        <p:spPr>
          <a:xfrm>
            <a:off x="506520" y="5695920"/>
            <a:ext cx="1092600" cy="932400"/>
          </a:xfrm>
          <a:prstGeom prst="rect">
            <a:avLst/>
          </a:prstGeom>
          <a:ln>
            <a:noFill/>
          </a:ln>
        </p:spPr>
      </p:pic>
      <p:sp>
        <p:nvSpPr>
          <p:cNvPr id="57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58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C87C-DFB4-4DD6-9E96-0415FA614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768619"/>
          </a:xfrm>
        </p:spPr>
        <p:txBody>
          <a:bodyPr/>
          <a:lstStyle/>
          <a:p>
            <a:r>
              <a:rPr lang="en-US" sz="3600" dirty="0"/>
              <a:t>Ring Count Algorithm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8A7218-7668-4E4A-9B82-786B3FEC35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50" y="4573472"/>
            <a:ext cx="8857143" cy="55238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440745A-624E-4CBB-91F1-7E0C33776EF5}"/>
              </a:ext>
            </a:extLst>
          </p:cNvPr>
          <p:cNvSpPr/>
          <p:nvPr/>
        </p:nvSpPr>
        <p:spPr>
          <a:xfrm>
            <a:off x="1307690" y="4559960"/>
            <a:ext cx="1061884" cy="90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4B1160-FD5C-4BD6-86B6-EA9F2A6DD765}"/>
              </a:ext>
            </a:extLst>
          </p:cNvPr>
          <p:cNvSpPr/>
          <p:nvPr/>
        </p:nvSpPr>
        <p:spPr>
          <a:xfrm>
            <a:off x="2453144" y="4535516"/>
            <a:ext cx="1061884" cy="90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762490F-801D-44F8-9E3F-1E09C26E5B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959" y="1557192"/>
            <a:ext cx="8809524" cy="3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212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41166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Symbol</vt:lpstr>
      <vt:lpstr>Wingdings</vt:lpstr>
      <vt:lpstr>Office Theme</vt:lpstr>
      <vt:lpstr>Office Theme</vt:lpstr>
      <vt:lpstr>Ring Count Algorithm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Marshall</dc:creator>
  <dc:description/>
  <cp:lastModifiedBy>twilson</cp:lastModifiedBy>
  <cp:revision>932</cp:revision>
  <dcterms:created xsi:type="dcterms:W3CDTF">2008-02-19T17:27:15Z</dcterms:created>
  <dcterms:modified xsi:type="dcterms:W3CDTF">2020-09-16T23:23:17Z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Hewlett-Packard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8</vt:i4>
  </property>
</Properties>
</file>